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01168"/>
            <a:ext cx="114574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STRUKTUR ORGANISASI SEKOLAH DASAR [NAMA SEKOLAH]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1145743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Tahun Ajaran [____/____]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814316" y="1143000"/>
            <a:ext cx="2560320" cy="640080"/>
          </a:xfrm>
          <a:prstGeom prst="roundRect">
            <a:avLst>
              <a:gd name="adj" fmla="val 8571"/>
            </a:avLst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814316" y="1143000"/>
            <a:ext cx="2560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KEPALA SEKOLAH
</a:t>
            </a:r>
            <a:pPr algn="ctr" indent="0" marL="0">
              <a:buNone/>
            </a:pPr>
            <a:r>
              <a:rPr lang="en-US" sz="10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[Nama Kepala Sekolah]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8805672" y="1188720"/>
            <a:ext cx="2103120" cy="54864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15875">
            <a:solidFill>
              <a:srgbClr val="1F3864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8805672" y="1188720"/>
            <a:ext cx="21031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KOMITE SEKOLAH
</a:t>
            </a:r>
            <a:pPr algn="ctr" indent="0" marL="0">
              <a:buNone/>
            </a:pPr>
            <a:r>
              <a:rPr lang="en-US" sz="950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[Nama Ketua Komite]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7374636" y="1463040"/>
            <a:ext cx="1431036" cy="0"/>
          </a:xfrm>
          <a:prstGeom prst="line">
            <a:avLst/>
          </a:prstGeom>
          <a:noFill/>
          <a:ln w="15875">
            <a:solidFill>
              <a:srgbClr val="1F3864"/>
            </a:solidFill>
            <a:prstDash val="dash"/>
          </a:ln>
        </p:spPr>
      </p:sp>
      <p:sp>
        <p:nvSpPr>
          <p:cNvPr id="9" name="Shape 7"/>
          <p:cNvSpPr/>
          <p:nvPr/>
        </p:nvSpPr>
        <p:spPr>
          <a:xfrm>
            <a:off x="6094476" y="1783080"/>
            <a:ext cx="0" cy="320040"/>
          </a:xfrm>
          <a:prstGeom prst="line">
            <a:avLst/>
          </a:prstGeom>
          <a:noFill/>
          <a:ln w="15875">
            <a:solidFill>
              <a:srgbClr val="1F386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49452" y="2103120"/>
            <a:ext cx="10290048" cy="0"/>
          </a:xfrm>
          <a:prstGeom prst="line">
            <a:avLst/>
          </a:prstGeom>
          <a:noFill/>
          <a:ln w="15875">
            <a:solidFill>
              <a:srgbClr val="1F3864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49452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65760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Tata Usaha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235708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652016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652016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1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521964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938272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938272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2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808220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24528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24528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3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6094476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510784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510784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4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7380732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797040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797040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5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8666988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083296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8083296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Kelas 6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9953244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9369552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9369552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Agama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11239500" y="2103120"/>
            <a:ext cx="0" cy="32004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655808" y="2423160"/>
            <a:ext cx="1167384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0655808" y="2423160"/>
            <a:ext cx="116738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 PJOK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949452" y="2990088"/>
            <a:ext cx="0" cy="685800"/>
          </a:xfrm>
          <a:prstGeom prst="line">
            <a:avLst/>
          </a:prstGeom>
          <a:noFill/>
          <a:ln w="12700">
            <a:solidFill>
              <a:srgbClr val="1F3864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365760" y="3675888"/>
            <a:ext cx="2834640" cy="566928"/>
          </a:xfrm>
          <a:prstGeom prst="roundRect">
            <a:avLst>
              <a:gd name="adj" fmla="val 8065"/>
            </a:avLst>
          </a:prstGeom>
          <a:solidFill>
            <a:srgbClr val="DCE6F1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65760" y="3675888"/>
            <a:ext cx="28346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Penjaga Sekolah /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Petugas Kebersihan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365760" y="4654296"/>
            <a:ext cx="457200" cy="0"/>
          </a:xfrm>
          <a:prstGeom prst="line">
            <a:avLst/>
          </a:prstGeom>
          <a:noFill/>
          <a:ln w="15875">
            <a:solidFill>
              <a:srgbClr val="1F386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914400" y="445312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Garis komando (instruksi langsung)</a:t>
            </a:r>
            <a:endParaRPr lang="en-US" sz="950" dirty="0"/>
          </a:p>
        </p:txBody>
      </p:sp>
      <p:sp>
        <p:nvSpPr>
          <p:cNvPr id="43" name="Shape 41"/>
          <p:cNvSpPr/>
          <p:nvPr/>
        </p:nvSpPr>
        <p:spPr>
          <a:xfrm>
            <a:off x="5120640" y="4654296"/>
            <a:ext cx="457200" cy="0"/>
          </a:xfrm>
          <a:prstGeom prst="line">
            <a:avLst/>
          </a:prstGeom>
          <a:noFill/>
          <a:ln w="15875">
            <a:solidFill>
              <a:srgbClr val="1F3864"/>
            </a:solidFill>
            <a:prstDash val="dash"/>
          </a:ln>
        </p:spPr>
      </p:sp>
      <p:sp>
        <p:nvSpPr>
          <p:cNvPr id="44" name="Text 42"/>
          <p:cNvSpPr/>
          <p:nvPr/>
        </p:nvSpPr>
        <p:spPr>
          <a:xfrm>
            <a:off x="5669280" y="445312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Garis koordinasi (kemitraan, bukan komando)</a:t>
            </a:r>
            <a:endParaRPr lang="en-US" sz="950" dirty="0"/>
          </a:p>
        </p:txBody>
      </p:sp>
      <p:sp>
        <p:nvSpPr>
          <p:cNvPr id="45" name="Text 43"/>
          <p:cNvSpPr/>
          <p:nvPr/>
        </p:nvSpPr>
        <p:spPr>
          <a:xfrm>
            <a:off x="365760" y="4928616"/>
            <a:ext cx="1145743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Cara mengedit: klik dua kali pada kotak untuk mengganti nama/jabatan. Untuk menambah atau menghapus kotak, salin (Ctrl+C / Ctrl+V) atau hapus salah satu kotak yang sudah ada, lalu sesuaikan posisinya.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2026-08-24T01:28:06Z</dcterms:created>
  <dcterms:modified xsi:type="dcterms:W3CDTF">2026-08-24T01:28:06Z</dcterms:modified>
</cp:coreProperties>
</file>